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58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CC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29" d="100"/>
          <a:sy n="29" d="100"/>
        </p:scale>
        <p:origin x="6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887E-94D5-43E0-AF40-EEAC5C729EC1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E4FC-D346-4686-81EE-C388A766E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27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887E-94D5-43E0-AF40-EEAC5C729EC1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E4FC-D346-4686-81EE-C388A766E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86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887E-94D5-43E0-AF40-EEAC5C729EC1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E4FC-D346-4686-81EE-C388A766E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48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887E-94D5-43E0-AF40-EEAC5C729EC1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E4FC-D346-4686-81EE-C388A766E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44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887E-94D5-43E0-AF40-EEAC5C729EC1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E4FC-D346-4686-81EE-C388A766E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36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887E-94D5-43E0-AF40-EEAC5C729EC1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E4FC-D346-4686-81EE-C388A766E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44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887E-94D5-43E0-AF40-EEAC5C729EC1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E4FC-D346-4686-81EE-C388A766E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26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887E-94D5-43E0-AF40-EEAC5C729EC1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E4FC-D346-4686-81EE-C388A766E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95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887E-94D5-43E0-AF40-EEAC5C729EC1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E4FC-D346-4686-81EE-C388A766E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084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887E-94D5-43E0-AF40-EEAC5C729EC1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E4FC-D346-4686-81EE-C388A766E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34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6887E-94D5-43E0-AF40-EEAC5C729EC1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BE4FC-D346-4686-81EE-C388A766E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80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6887E-94D5-43E0-AF40-EEAC5C729EC1}" type="datetimeFigureOut">
              <a:rPr kumimoji="1" lang="ja-JP" altLang="en-US" smtClean="0"/>
              <a:t>2015/3/11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BE4FC-D346-4686-81EE-C388A766E8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03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701" y="788337"/>
            <a:ext cx="2593776" cy="2901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82" y="3728623"/>
            <a:ext cx="3776307" cy="2832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7857" y="1118708"/>
            <a:ext cx="9144000" cy="2387600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「ゆめかおり」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焼き印</a:t>
            </a:r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プロジェクト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73" y="5112792"/>
            <a:ext cx="3982266" cy="75663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08" y="2793469"/>
            <a:ext cx="3135026" cy="2351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741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66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836" y="2205632"/>
            <a:ext cx="5064843" cy="3798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956187" y="1220532"/>
            <a:ext cx="10515600" cy="1325563"/>
          </a:xfrm>
        </p:spPr>
        <p:txBody>
          <a:bodyPr>
            <a:noAutofit/>
          </a:bodyPr>
          <a:lstStyle/>
          <a:p>
            <a:r>
              <a:rPr kumimoji="1" lang="ja-JP" altLang="en-US" sz="5400" b="1" dirty="0" smtClean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「ゆめかおり」</a:t>
            </a:r>
            <a:r>
              <a:rPr kumimoji="1" lang="ja-JP" altLang="en-US" sz="4800" dirty="0" smtClean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で焼いたパンに</a:t>
            </a:r>
            <a:r>
              <a:rPr kumimoji="1" lang="en-US" altLang="ja-JP" sz="6600" dirty="0" smtClean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kumimoji="1" lang="en-US" altLang="ja-JP" sz="6600" dirty="0" smtClean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6600" dirty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5400" b="1" dirty="0" smtClean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「ゆめかおり」</a:t>
            </a:r>
            <a:r>
              <a:rPr kumimoji="1" lang="ja-JP" altLang="en-US" sz="4800" dirty="0" smtClean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でつながる証を。</a:t>
            </a:r>
            <a:endParaRPr kumimoji="1" lang="ja-JP" altLang="en-US" sz="4800" dirty="0">
              <a:solidFill>
                <a:schemeClr val="accent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48" y="5976440"/>
            <a:ext cx="3959352" cy="7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3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>
                <a:solidFill>
                  <a:srgbClr val="FF0066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　　焼き印</a:t>
            </a:r>
            <a:r>
              <a:rPr lang="ja-JP" altLang="en-US" b="1" dirty="0" smtClean="0">
                <a:solidFill>
                  <a:srgbClr val="FF0066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で広がる小麦のつながり</a:t>
            </a:r>
            <a:endParaRPr kumimoji="1" lang="ja-JP" altLang="en-US" b="1" dirty="0">
              <a:solidFill>
                <a:srgbClr val="FF0066"/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26" y="5889678"/>
            <a:ext cx="3959352" cy="719328"/>
          </a:xfrm>
          <a:prstGeom prst="rect">
            <a:avLst/>
          </a:prstGeom>
        </p:spPr>
      </p:pic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39" y="1577004"/>
            <a:ext cx="4372897" cy="327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97" y="1577004"/>
            <a:ext cx="4360606" cy="3270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テキスト ボックス 14"/>
          <p:cNvSpPr txBox="1"/>
          <p:nvPr/>
        </p:nvSpPr>
        <p:spPr>
          <a:xfrm>
            <a:off x="1673942" y="5037950"/>
            <a:ext cx="4564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宇都宮　パニフィカシオン　ユー様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946923" y="4999236"/>
            <a:ext cx="407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宇都宮　タカサゴ様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7392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948" y="1559038"/>
            <a:ext cx="4821663" cy="3616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5" y="1559038"/>
            <a:ext cx="4906297" cy="3679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182" y="5849292"/>
            <a:ext cx="3959352" cy="71932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337186" y="5386898"/>
            <a:ext cx="392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大倉山　トツゼンベーカーズキッチン様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00182" y="5327622"/>
            <a:ext cx="312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那須高原　ル</a:t>
            </a:r>
            <a:r>
              <a:rPr lang="ja-JP" altLang="en-US" dirty="0"/>
              <a:t>　</a:t>
            </a:r>
            <a:r>
              <a:rPr lang="ja-JP" altLang="en-US" dirty="0" smtClean="0"/>
              <a:t>ブルジョン様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687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47" y="1437466"/>
            <a:ext cx="4699820" cy="3524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24" y="1481711"/>
            <a:ext cx="4640825" cy="3480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668" y="5991188"/>
            <a:ext cx="3959352" cy="71932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41458" y="5248801"/>
            <a:ext cx="404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大田原市　ナチュラルベーカリー和音</a:t>
            </a:r>
            <a:r>
              <a:rPr lang="ja-JP" altLang="en-US" dirty="0"/>
              <a:t>様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35276" y="5248801"/>
            <a:ext cx="309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那須高原　サントノーレ様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9449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37" y="1886429"/>
            <a:ext cx="4483509" cy="3362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51" y="1886429"/>
            <a:ext cx="4483509" cy="3362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646" y="5974768"/>
            <a:ext cx="3959352" cy="71932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685433" y="5332898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佐野　エトワール中村様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48231" y="5332898"/>
            <a:ext cx="293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小山　木村屋商店様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6376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171" y="1769266"/>
            <a:ext cx="4390103" cy="3292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93" y="1769266"/>
            <a:ext cx="4365523" cy="3274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86" y="5989516"/>
            <a:ext cx="3959352" cy="71932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227005" y="5156036"/>
            <a:ext cx="346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小山　ベーカリーローレライ</a:t>
            </a:r>
            <a:r>
              <a:rPr lang="ja-JP" altLang="en-US" dirty="0"/>
              <a:t>様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50509" y="5180256"/>
            <a:ext cx="358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宇都宮　ブランジェリー</a:t>
            </a:r>
            <a:r>
              <a:rPr lang="ja-JP" altLang="en-US" dirty="0"/>
              <a:t>　</a:t>
            </a:r>
            <a:r>
              <a:rPr lang="ja-JP" altLang="en-US" dirty="0" smtClean="0"/>
              <a:t>ブーレ様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5867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3" y="1754007"/>
            <a:ext cx="4640825" cy="3480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254" y="1621272"/>
            <a:ext cx="4994787" cy="3746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137" y="5945272"/>
            <a:ext cx="3959352" cy="71932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68361" y="5471651"/>
            <a:ext cx="367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鹿沼　ベッカライ </a:t>
            </a:r>
            <a:r>
              <a:rPr lang="ja-JP" altLang="en-US" dirty="0"/>
              <a:t>ディ </a:t>
            </a:r>
            <a:r>
              <a:rPr lang="ja-JP" altLang="en-US" dirty="0" smtClean="0"/>
              <a:t>シュトラーセ様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13137" y="5471651"/>
            <a:ext cx="3170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所沢　イチカワ様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2923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35" y="298952"/>
            <a:ext cx="6169742" cy="4627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13" y="6062014"/>
            <a:ext cx="3959352" cy="71932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19242" y="5187272"/>
            <a:ext cx="7902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(</a:t>
            </a:r>
            <a:r>
              <a:rPr lang="ja-JP" altLang="en-US" dirty="0"/>
              <a:t>株</a:t>
            </a:r>
            <a:r>
              <a:rPr lang="en-US" altLang="ja-JP" dirty="0"/>
              <a:t>)</a:t>
            </a:r>
            <a:r>
              <a:rPr lang="ja-JP" altLang="en-US" dirty="0"/>
              <a:t>アキモ　企画開発室長　佐藤洋介さん</a:t>
            </a:r>
            <a:r>
              <a:rPr lang="en-US" altLang="ja-JP" dirty="0"/>
              <a:t>(</a:t>
            </a:r>
            <a:r>
              <a:rPr lang="ja-JP" altLang="en-US" dirty="0"/>
              <a:t>野菜ピューレ製造業者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(</a:t>
            </a:r>
            <a:r>
              <a:rPr lang="ja-JP" altLang="en-US" dirty="0"/>
              <a:t>株</a:t>
            </a:r>
            <a:r>
              <a:rPr lang="en-US" altLang="ja-JP" dirty="0"/>
              <a:t>)</a:t>
            </a:r>
            <a:r>
              <a:rPr lang="ja-JP" altLang="en-US" dirty="0"/>
              <a:t>タカサゴ　代表取締役　斎藤洋之さん</a:t>
            </a:r>
            <a:r>
              <a:rPr lang="en-US" altLang="ja-JP" dirty="0"/>
              <a:t>(</a:t>
            </a:r>
            <a:r>
              <a:rPr lang="ja-JP" altLang="en-US" dirty="0"/>
              <a:t>パン製造業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笠原</a:t>
            </a:r>
            <a:r>
              <a:rPr lang="ja-JP" altLang="en-US" dirty="0"/>
              <a:t>産業</a:t>
            </a:r>
            <a:r>
              <a:rPr lang="en-US" altLang="ja-JP" dirty="0"/>
              <a:t>(</a:t>
            </a:r>
            <a:r>
              <a:rPr lang="ja-JP" altLang="en-US" dirty="0"/>
              <a:t>株</a:t>
            </a:r>
            <a:r>
              <a:rPr lang="en-US" altLang="ja-JP" dirty="0"/>
              <a:t>)</a:t>
            </a:r>
            <a:r>
              <a:rPr lang="ja-JP" altLang="en-US" dirty="0"/>
              <a:t>　常務取締役　前原亨次</a:t>
            </a:r>
            <a:r>
              <a:rPr lang="en-US" altLang="ja-JP" dirty="0"/>
              <a:t>(</a:t>
            </a:r>
            <a:r>
              <a:rPr lang="ja-JP" altLang="en-US" dirty="0"/>
              <a:t>製粉業者</a:t>
            </a:r>
            <a:r>
              <a:rPr lang="en-US" altLang="ja-JP" dirty="0" smtClean="0"/>
              <a:t>)</a:t>
            </a:r>
          </a:p>
          <a:p>
            <a:r>
              <a:rPr lang="ja-JP" altLang="en-US" dirty="0" smtClean="0"/>
              <a:t>一般</a:t>
            </a:r>
            <a:r>
              <a:rPr lang="ja-JP" altLang="en-US" dirty="0"/>
              <a:t>社団法人栃木県食品産業協会　事務局長　伊藤秀雄さん</a:t>
            </a:r>
            <a:r>
              <a:rPr lang="en-US" altLang="ja-JP" dirty="0"/>
              <a:t>(</a:t>
            </a:r>
            <a:r>
              <a:rPr lang="ja-JP" altLang="en-US" dirty="0"/>
              <a:t>プロジェクト推進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JA</a:t>
            </a:r>
            <a:r>
              <a:rPr lang="ja-JP" altLang="en-US" dirty="0"/>
              <a:t>うつのみや　営農部直販課課長　大塚昇さん</a:t>
            </a:r>
            <a:r>
              <a:rPr lang="en-US" altLang="ja-JP" dirty="0"/>
              <a:t>(</a:t>
            </a:r>
            <a:r>
              <a:rPr lang="ja-JP" altLang="en-US" dirty="0"/>
              <a:t>小麦生産関係</a:t>
            </a:r>
            <a:r>
              <a:rPr lang="en-US" altLang="ja-JP" dirty="0"/>
              <a:t>)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1358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38" y="1563329"/>
            <a:ext cx="4601496" cy="3451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13" y="1563329"/>
            <a:ext cx="4650657" cy="3487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テキスト ボックス 4"/>
          <p:cNvSpPr txBox="1"/>
          <p:nvPr/>
        </p:nvSpPr>
        <p:spPr>
          <a:xfrm>
            <a:off x="2684207" y="5161936"/>
            <a:ext cx="268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美</a:t>
            </a:r>
            <a:r>
              <a:rPr kumimoji="1" lang="ja-JP" altLang="en-US" dirty="0" err="1" smtClean="0"/>
              <a:t>しが</a:t>
            </a:r>
            <a:r>
              <a:rPr kumimoji="1" lang="ja-JP" altLang="en-US" dirty="0" smtClean="0"/>
              <a:t>丘　プロローグ様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93625" y="5161936"/>
            <a:ext cx="324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市川　サフラン</a:t>
            </a:r>
            <a:r>
              <a:rPr kumimoji="1" lang="ja-JP" altLang="en-US" dirty="0" smtClean="0"/>
              <a:t>様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22163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35</Words>
  <Application>Microsoft Office PowerPoint</Application>
  <PresentationFormat>ワイド画面</PresentationFormat>
  <Paragraphs>22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AR P丸ゴシック体M</vt:lpstr>
      <vt:lpstr>HG丸ｺﾞｼｯｸM-PRO</vt:lpstr>
      <vt:lpstr>ＭＳ Ｐゴシック</vt:lpstr>
      <vt:lpstr>Arial</vt:lpstr>
      <vt:lpstr>Calibri</vt:lpstr>
      <vt:lpstr>Calibri Light</vt:lpstr>
      <vt:lpstr>Office テーマ</vt:lpstr>
      <vt:lpstr>「ゆめかおり」焼き印 　プロジェクト</vt:lpstr>
      <vt:lpstr>　　　焼き印で広がる小麦のつながり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「ゆめかおり」で焼いたパンに 　「ゆめかおり」でつながる証を。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「ゆめかおり」焼印 プロジェクト</dc:title>
  <dc:creator>笠原産業</dc:creator>
  <cp:lastModifiedBy>笠原産業</cp:lastModifiedBy>
  <cp:revision>32</cp:revision>
  <dcterms:created xsi:type="dcterms:W3CDTF">2015-03-10T10:30:11Z</dcterms:created>
  <dcterms:modified xsi:type="dcterms:W3CDTF">2015-03-11T09:58:10Z</dcterms:modified>
</cp:coreProperties>
</file>